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1" r:id="rId2"/>
    <p:sldId id="311" r:id="rId3"/>
    <p:sldId id="312" r:id="rId4"/>
    <p:sldId id="314" r:id="rId5"/>
    <p:sldId id="313" r:id="rId6"/>
    <p:sldId id="545" r:id="rId7"/>
    <p:sldId id="546" r:id="rId8"/>
    <p:sldId id="297" r:id="rId9"/>
    <p:sldId id="547" r:id="rId10"/>
    <p:sldId id="299" r:id="rId11"/>
    <p:sldId id="296" r:id="rId12"/>
    <p:sldId id="544" r:id="rId13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8CFAC4F0-4F02-4B27-B9E8-D8CD0594CBD6}">
          <p14:sldIdLst>
            <p14:sldId id="291"/>
          </p14:sldIdLst>
        </p14:section>
        <p14:section name="Sección 1: General" id="{98A08F70-54BC-48F0-83BF-47F788437FCC}">
          <p14:sldIdLst>
            <p14:sldId id="311"/>
            <p14:sldId id="312"/>
            <p14:sldId id="314"/>
            <p14:sldId id="313"/>
            <p14:sldId id="545"/>
            <p14:sldId id="546"/>
            <p14:sldId id="297"/>
            <p14:sldId id="547"/>
            <p14:sldId id="299"/>
            <p14:sldId id="296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F8"/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678" y="114"/>
      </p:cViewPr>
      <p:guideLst>
        <p:guide orient="horz" pos="42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16/03/2025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752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9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338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5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031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7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68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6167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38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16/3/2025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7.png"/><Relationship Id="rId16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5" Type="http://schemas.openxmlformats.org/officeDocument/2006/relationships/image" Target="../media/image40.gif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Relationship Id="rId9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5" Type="http://schemas.openxmlformats.org/officeDocument/2006/relationships/image" Target="../media/image32.gif"/><Relationship Id="rId10" Type="http://schemas.openxmlformats.org/officeDocument/2006/relationships/image" Target="../media/image27.png"/><Relationship Id="rId4" Type="http://schemas.openxmlformats.org/officeDocument/2006/relationships/image" Target="../media/image21.gif"/><Relationship Id="rId9" Type="http://schemas.openxmlformats.org/officeDocument/2006/relationships/image" Target="../media/image26.gif"/><Relationship Id="rId1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2D6DB87B-37B7-42CB-904D-0C6F758C3E0A}"/>
              </a:ext>
            </a:extLst>
          </p:cNvPr>
          <p:cNvGrpSpPr/>
          <p:nvPr/>
        </p:nvGrpSpPr>
        <p:grpSpPr>
          <a:xfrm>
            <a:off x="1347611" y="87509"/>
            <a:ext cx="3045642" cy="1922988"/>
            <a:chOff x="207026" y="1849564"/>
            <a:chExt cx="3045642" cy="19229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86B738-4656-4CD9-A438-D811FF35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26" y="1849564"/>
              <a:ext cx="1210284" cy="168372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D321271-87B5-42E3-B35D-E9494CAE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10" y="1849564"/>
              <a:ext cx="1835358" cy="1683728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8E8EA65-5248-4A0D-ADC2-CC1D29FBFE2C}"/>
                </a:ext>
              </a:extLst>
            </p:cNvPr>
            <p:cNvSpPr/>
            <p:nvPr/>
          </p:nvSpPr>
          <p:spPr>
            <a:xfrm>
              <a:off x="207026" y="3533292"/>
              <a:ext cx="3045642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a la Cara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C563735-F6C7-48B4-AD1C-32301B444487}"/>
              </a:ext>
            </a:extLst>
          </p:cNvPr>
          <p:cNvGrpSpPr/>
          <p:nvPr/>
        </p:nvGrpSpPr>
        <p:grpSpPr>
          <a:xfrm>
            <a:off x="4445595" y="87509"/>
            <a:ext cx="3839545" cy="1922987"/>
            <a:chOff x="3351315" y="1849565"/>
            <a:chExt cx="3839545" cy="1922987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E2758BA-83DB-4425-A688-8B9F3D4DC8A8}"/>
                </a:ext>
              </a:extLst>
            </p:cNvPr>
            <p:cNvGrpSpPr/>
            <p:nvPr/>
          </p:nvGrpSpPr>
          <p:grpSpPr>
            <a:xfrm>
              <a:off x="3351315" y="1849565"/>
              <a:ext cx="3839544" cy="1683728"/>
              <a:chOff x="208967" y="1904019"/>
              <a:chExt cx="11021285" cy="451485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7DB68487-0437-42BB-972D-D4994AE86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967" y="1904019"/>
                <a:ext cx="2990850" cy="4514850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B5D9527-1A6B-4F57-95D5-A13790EB1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818" y="1904019"/>
                <a:ext cx="4727640" cy="451485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F1C69AE-AEC7-47F9-855E-5D9F3CFD7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7458" y="1906042"/>
                <a:ext cx="3302794" cy="4512827"/>
              </a:xfrm>
              <a:prstGeom prst="rect">
                <a:avLst/>
              </a:prstGeom>
            </p:spPr>
          </p:pic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1F496F2-C3C7-4004-9B82-AE9C6D34470B}"/>
                </a:ext>
              </a:extLst>
            </p:cNvPr>
            <p:cNvSpPr/>
            <p:nvPr/>
          </p:nvSpPr>
          <p:spPr>
            <a:xfrm>
              <a:off x="3351316" y="3533292"/>
              <a:ext cx="3839544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Lateral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AA21226-8D37-46F3-8B53-3B267A3E15B4}"/>
              </a:ext>
            </a:extLst>
          </p:cNvPr>
          <p:cNvGrpSpPr/>
          <p:nvPr/>
        </p:nvGrpSpPr>
        <p:grpSpPr>
          <a:xfrm>
            <a:off x="207025" y="2347130"/>
            <a:ext cx="5885324" cy="1922235"/>
            <a:chOff x="3252667" y="4204083"/>
            <a:chExt cx="5885324" cy="192223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973BE584-74C9-469B-96DF-8B2D53196B81}"/>
                </a:ext>
              </a:extLst>
            </p:cNvPr>
            <p:cNvGrpSpPr/>
            <p:nvPr/>
          </p:nvGrpSpPr>
          <p:grpSpPr>
            <a:xfrm>
              <a:off x="3252668" y="4204083"/>
              <a:ext cx="5885323" cy="1682976"/>
              <a:chOff x="7289508" y="1849563"/>
              <a:chExt cx="5885323" cy="1682976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CB063479-8457-4E08-B6AB-F31AD7263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9508" y="1849564"/>
                <a:ext cx="1402479" cy="1682974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E85A2063-0BE6-45A9-9C0E-EB1E3D6C3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987" y="1849565"/>
                <a:ext cx="1063435" cy="1682974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4925031A-C8DD-44A1-8E52-6F038B6E5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55422" y="1849564"/>
                <a:ext cx="1516412" cy="1682974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D2D0E514-1419-40E6-B0B4-0D18FAA99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71834" y="1849563"/>
                <a:ext cx="1902997" cy="1682975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88190C2-EA96-4AAD-9ED4-1990793C8C4B}"/>
                </a:ext>
              </a:extLst>
            </p:cNvPr>
            <p:cNvSpPr/>
            <p:nvPr/>
          </p:nvSpPr>
          <p:spPr>
            <a:xfrm>
              <a:off x="3252667" y="5887058"/>
              <a:ext cx="588532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Hachazo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EAA9EB9-4CEE-4644-877F-2A21BECB2428}"/>
              </a:ext>
            </a:extLst>
          </p:cNvPr>
          <p:cNvGrpSpPr/>
          <p:nvPr/>
        </p:nvGrpSpPr>
        <p:grpSpPr>
          <a:xfrm>
            <a:off x="207025" y="87509"/>
            <a:ext cx="1066710" cy="1922986"/>
            <a:chOff x="207025" y="87509"/>
            <a:chExt cx="1066710" cy="19229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2EF7F5-5F7C-4F98-89F1-5D2A1BB6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026" y="87509"/>
              <a:ext cx="1066709" cy="1683728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6E9302B-C1A3-43CD-90DD-4F31CE118953}"/>
                </a:ext>
              </a:extLst>
            </p:cNvPr>
            <p:cNvSpPr/>
            <p:nvPr/>
          </p:nvSpPr>
          <p:spPr>
            <a:xfrm>
              <a:off x="207025" y="1771235"/>
              <a:ext cx="1066709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Idle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D947D-FA20-4B31-AB03-83B0789D0A98}"/>
              </a:ext>
            </a:extLst>
          </p:cNvPr>
          <p:cNvGrpSpPr/>
          <p:nvPr/>
        </p:nvGrpSpPr>
        <p:grpSpPr>
          <a:xfrm>
            <a:off x="207025" y="4566033"/>
            <a:ext cx="6578453" cy="1907827"/>
            <a:chOff x="102697" y="4421910"/>
            <a:chExt cx="6578453" cy="1907827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15D3B95A-550A-452B-B66C-61A54A6C8585}"/>
                </a:ext>
              </a:extLst>
            </p:cNvPr>
            <p:cNvGrpSpPr/>
            <p:nvPr/>
          </p:nvGrpSpPr>
          <p:grpSpPr>
            <a:xfrm>
              <a:off x="102697" y="4421910"/>
              <a:ext cx="6578453" cy="1674018"/>
              <a:chOff x="109772" y="4421910"/>
              <a:chExt cx="6578453" cy="1674018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D6D8D22C-D9C8-49D0-BD5A-2616BC56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72" y="4421913"/>
                <a:ext cx="1918487" cy="1674015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BABEF0DE-067E-4760-B47C-212DEE202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8259" y="4421912"/>
                <a:ext cx="2480024" cy="1674016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61ED1BA3-F33E-4810-A830-DCAB1546C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8283" y="4421910"/>
                <a:ext cx="2179942" cy="1674017"/>
              </a:xfrm>
              <a:prstGeom prst="rect">
                <a:avLst/>
              </a:prstGeom>
            </p:spPr>
          </p:pic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BAE9D3D2-6BA3-4451-B531-BA9CCDEE8CBB}"/>
                </a:ext>
              </a:extLst>
            </p:cNvPr>
            <p:cNvSpPr/>
            <p:nvPr/>
          </p:nvSpPr>
          <p:spPr>
            <a:xfrm>
              <a:off x="102697" y="6090477"/>
              <a:ext cx="657845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Poncho al piso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AF60B7-1897-4FA8-A521-B411B9AB499A}"/>
              </a:ext>
            </a:extLst>
          </p:cNvPr>
          <p:cNvGrpSpPr/>
          <p:nvPr/>
        </p:nvGrpSpPr>
        <p:grpSpPr>
          <a:xfrm>
            <a:off x="6178030" y="2096527"/>
            <a:ext cx="5943032" cy="1410483"/>
            <a:chOff x="256001" y="3843866"/>
            <a:chExt cx="5943032" cy="141048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84DBF14-0BDE-4DBB-BEE0-89194A368E01}"/>
                </a:ext>
              </a:extLst>
            </p:cNvPr>
            <p:cNvGrpSpPr/>
            <p:nvPr/>
          </p:nvGrpSpPr>
          <p:grpSpPr>
            <a:xfrm>
              <a:off x="256001" y="3843866"/>
              <a:ext cx="5943032" cy="965850"/>
              <a:chOff x="587773" y="1866862"/>
              <a:chExt cx="5943032" cy="96585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6148B8A-EC5F-43E6-888B-8F06DE6FA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789" y="1871687"/>
                <a:ext cx="2125999" cy="948208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8AD3087B-EE99-454E-A299-3D4B7D90B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644" y="1866862"/>
                <a:ext cx="2624161" cy="948208"/>
              </a:xfrm>
              <a:prstGeom prst="rect">
                <a:avLst/>
              </a:prstGeom>
            </p:spPr>
          </p:pic>
          <p:pic>
            <p:nvPicPr>
              <p:cNvPr id="41" name="Imagen 40" descr="Rebenque en cuero, plata y oro | Zorrilla">
                <a:extLst>
                  <a:ext uri="{FF2B5EF4-FFF2-40B4-BE49-F238E27FC236}">
                    <a16:creationId xmlns:a16="http://schemas.microsoft.com/office/drawing/2014/main" id="{7A1AAE87-BC2B-4DA9-8928-AE3D0D38C163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773" y="1866862"/>
                <a:ext cx="965850" cy="96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D377B2D-82DA-4B56-8F75-3483DA17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570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460A8EDA-76FD-4EA9-8F01-5CB4CD49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218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602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Premisa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A5E5FF4-ADF4-49A2-9B0B-BF91FC05C9FF}"/>
              </a:ext>
            </a:extLst>
          </p:cNvPr>
          <p:cNvSpPr/>
          <p:nvPr/>
        </p:nvSpPr>
        <p:spPr>
          <a:xfrm>
            <a:off x="168413" y="1081294"/>
            <a:ext cx="5845305" cy="1857215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5.1 Artigas:</a:t>
            </a:r>
          </a:p>
        </p:txBody>
      </p:sp>
      <p:pic>
        <p:nvPicPr>
          <p:cNvPr id="1026" name="Picture 2" descr="José Gervasio Artigas - Wikipedia, la enciclopedia libre">
            <a:extLst>
              <a:ext uri="{FF2B5EF4-FFF2-40B4-BE49-F238E27FC236}">
                <a16:creationId xmlns:a16="http://schemas.microsoft.com/office/drawing/2014/main" id="{ECE1DF24-4D81-4259-8B97-2C61BB2B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5184" r="15979" b="7249"/>
          <a:stretch/>
        </p:blipFill>
        <p:spPr bwMode="auto">
          <a:xfrm>
            <a:off x="6293693" y="1081294"/>
            <a:ext cx="2832552" cy="5523692"/>
          </a:xfrm>
          <a:prstGeom prst="roundRect">
            <a:avLst>
              <a:gd name="adj" fmla="val 666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éplica de espada Dada por Córdoba al proyecto de los pueblos libres  General Artigas, año 1915. Long">
            <a:extLst>
              <a:ext uri="{FF2B5EF4-FFF2-40B4-BE49-F238E27FC236}">
                <a16:creationId xmlns:a16="http://schemas.microsoft.com/office/drawing/2014/main" id="{2088AC8A-85E9-47BF-B3AD-F9BF30C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20" y="3119099"/>
            <a:ext cx="2351187" cy="28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F316FA90-F18E-403B-A3BB-AF019F46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3119099"/>
            <a:ext cx="2741211" cy="20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CE367D-1134-45A2-981D-7112D2C492B8}"/>
              </a:ext>
            </a:extLst>
          </p:cNvPr>
          <p:cNvSpPr/>
          <p:nvPr/>
        </p:nvSpPr>
        <p:spPr>
          <a:xfrm>
            <a:off x="159798" y="4886598"/>
            <a:ext cx="2741210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Esgrima Criollo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467DE4-3B6B-403C-B776-10F36B055C5D}"/>
              </a:ext>
            </a:extLst>
          </p:cNvPr>
          <p:cNvSpPr/>
          <p:nvPr/>
        </p:nvSpPr>
        <p:spPr>
          <a:xfrm>
            <a:off x="3049019" y="5774432"/>
            <a:ext cx="2351188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Sable de Artigas</a:t>
            </a:r>
          </a:p>
        </p:txBody>
      </p:sp>
    </p:spTree>
    <p:extLst>
      <p:ext uri="{BB962C8B-B14F-4D97-AF65-F5344CB8AC3E}">
        <p14:creationId xmlns:p14="http://schemas.microsoft.com/office/powerpoint/2010/main" val="348725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5B2B825C-A6BC-4A4C-A661-7BA2092FFECB}"/>
              </a:ext>
            </a:extLst>
          </p:cNvPr>
          <p:cNvCxnSpPr>
            <a:cxnSpLocks/>
            <a:stCxn id="80" idx="3"/>
            <a:endCxn id="45" idx="1"/>
          </p:cNvCxnSpPr>
          <p:nvPr/>
        </p:nvCxnSpPr>
        <p:spPr>
          <a:xfrm>
            <a:off x="5645565" y="3612647"/>
            <a:ext cx="849825" cy="1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: angular 91">
            <a:extLst>
              <a:ext uri="{FF2B5EF4-FFF2-40B4-BE49-F238E27FC236}">
                <a16:creationId xmlns:a16="http://schemas.microsoft.com/office/drawing/2014/main" id="{5BFC4CF7-5FD6-41A6-A327-C09ED520C53C}"/>
              </a:ext>
            </a:extLst>
          </p:cNvPr>
          <p:cNvCxnSpPr>
            <a:cxnSpLocks/>
            <a:stCxn id="87" idx="3"/>
            <a:endCxn id="80" idx="1"/>
          </p:cNvCxnSpPr>
          <p:nvPr/>
        </p:nvCxnSpPr>
        <p:spPr>
          <a:xfrm flipV="1">
            <a:off x="1856397" y="3612647"/>
            <a:ext cx="2656655" cy="25784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: angular 92">
            <a:extLst>
              <a:ext uri="{FF2B5EF4-FFF2-40B4-BE49-F238E27FC236}">
                <a16:creationId xmlns:a16="http://schemas.microsoft.com/office/drawing/2014/main" id="{08A81B8C-05F7-488C-A2C5-0AD64A5A37E3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 flipV="1">
            <a:off x="1856397" y="3612647"/>
            <a:ext cx="2656655" cy="10988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: angular 93">
            <a:extLst>
              <a:ext uri="{FF2B5EF4-FFF2-40B4-BE49-F238E27FC236}">
                <a16:creationId xmlns:a16="http://schemas.microsoft.com/office/drawing/2014/main" id="{B6C1D868-2417-43AD-A4BC-D099C6EC2AD3}"/>
              </a:ext>
            </a:extLst>
          </p:cNvPr>
          <p:cNvCxnSpPr>
            <a:cxnSpLocks/>
            <a:stCxn id="58" idx="3"/>
            <a:endCxn id="80" idx="1"/>
          </p:cNvCxnSpPr>
          <p:nvPr/>
        </p:nvCxnSpPr>
        <p:spPr>
          <a:xfrm>
            <a:off x="1856397" y="3277309"/>
            <a:ext cx="2656655" cy="3353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r 94">
            <a:extLst>
              <a:ext uri="{FF2B5EF4-FFF2-40B4-BE49-F238E27FC236}">
                <a16:creationId xmlns:a16="http://schemas.microsoft.com/office/drawing/2014/main" id="{791E2E87-25C9-4D38-8791-490AED2F9808}"/>
              </a:ext>
            </a:extLst>
          </p:cNvPr>
          <p:cNvCxnSpPr>
            <a:cxnSpLocks/>
            <a:stCxn id="24" idx="3"/>
            <a:endCxn id="80" idx="1"/>
          </p:cNvCxnSpPr>
          <p:nvPr/>
        </p:nvCxnSpPr>
        <p:spPr>
          <a:xfrm>
            <a:off x="1856397" y="1843438"/>
            <a:ext cx="2656655" cy="176920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52501A2-9153-463C-BF91-019D575EAFA3}"/>
              </a:ext>
            </a:extLst>
          </p:cNvPr>
          <p:cNvCxnSpPr>
            <a:cxnSpLocks/>
            <a:stCxn id="55" idx="3"/>
            <a:endCxn id="71" idx="1"/>
          </p:cNvCxnSpPr>
          <p:nvPr/>
        </p:nvCxnSpPr>
        <p:spPr>
          <a:xfrm>
            <a:off x="9434733" y="2828274"/>
            <a:ext cx="8498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20A2A4C1-0607-4D1D-A73B-397BE2F2C49B}"/>
              </a:ext>
            </a:extLst>
          </p:cNvPr>
          <p:cNvCxnSpPr>
            <a:cxnSpLocks/>
            <a:stCxn id="56" idx="3"/>
            <a:endCxn id="72" idx="1"/>
          </p:cNvCxnSpPr>
          <p:nvPr/>
        </p:nvCxnSpPr>
        <p:spPr>
          <a:xfrm flipV="1">
            <a:off x="9434733" y="4566042"/>
            <a:ext cx="8498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ED8AD5F5-E2DB-482B-8384-C0CD5F1456AB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 flipV="1">
            <a:off x="7627903" y="2828274"/>
            <a:ext cx="674317" cy="7859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r 76">
            <a:extLst>
              <a:ext uri="{FF2B5EF4-FFF2-40B4-BE49-F238E27FC236}">
                <a16:creationId xmlns:a16="http://schemas.microsoft.com/office/drawing/2014/main" id="{6C9D056E-7D6C-44C5-8274-27352D175026}"/>
              </a:ext>
            </a:extLst>
          </p:cNvPr>
          <p:cNvCxnSpPr>
            <a:cxnSpLocks/>
            <a:stCxn id="45" idx="3"/>
            <a:endCxn id="56" idx="1"/>
          </p:cNvCxnSpPr>
          <p:nvPr/>
        </p:nvCxnSpPr>
        <p:spPr>
          <a:xfrm>
            <a:off x="7627903" y="3614215"/>
            <a:ext cx="674317" cy="95182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17">
            <a:extLst>
              <a:ext uri="{FF2B5EF4-FFF2-40B4-BE49-F238E27FC236}">
                <a16:creationId xmlns:a16="http://schemas.microsoft.com/office/drawing/2014/main" id="{790C4332-AAFE-462D-BCA7-879F62008F8B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118">
            <a:extLst>
              <a:ext uri="{FF2B5EF4-FFF2-40B4-BE49-F238E27FC236}">
                <a16:creationId xmlns:a16="http://schemas.microsoft.com/office/drawing/2014/main" id="{299F1B7E-DC39-4B51-BE19-53136EEC337E}"/>
              </a:ext>
            </a:extLst>
          </p:cNvPr>
          <p:cNvSpPr/>
          <p:nvPr/>
        </p:nvSpPr>
        <p:spPr>
          <a:xfrm>
            <a:off x="0" y="-95947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UY" sz="8000" dirty="0">
                <a:solidFill>
                  <a:schemeClr val="bg1"/>
                </a:solidFill>
                <a:latin typeface="Park Lane NF" panose="02060606080203020604" pitchFamily="18" charset="0"/>
                <a:ea typeface="Roboto Condensed" pitchFamily="2" charset="0"/>
              </a:rPr>
              <a:t>esquema</a:t>
            </a:r>
            <a:endParaRPr lang="es-ES" sz="9200" dirty="0">
              <a:solidFill>
                <a:schemeClr val="bg1"/>
              </a:solidFill>
              <a:latin typeface="Park Lane NF" panose="02060606080203020604" pitchFamily="18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6024B69-A4F0-4E8A-95B1-41F21CCC54B1}"/>
              </a:ext>
            </a:extLst>
          </p:cNvPr>
          <p:cNvSpPr/>
          <p:nvPr/>
        </p:nvSpPr>
        <p:spPr>
          <a:xfrm>
            <a:off x="723884" y="1277181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Control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7A863209-1889-46B4-9D7D-D454F18B5604}"/>
              </a:ext>
            </a:extLst>
          </p:cNvPr>
          <p:cNvSpPr/>
          <p:nvPr/>
        </p:nvSpPr>
        <p:spPr>
          <a:xfrm>
            <a:off x="1971674" y="1639675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Input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6CADF47-5E77-4E76-B980-E62BE6ACD6DC}"/>
              </a:ext>
            </a:extLst>
          </p:cNvPr>
          <p:cNvSpPr/>
          <p:nvPr/>
        </p:nvSpPr>
        <p:spPr>
          <a:xfrm>
            <a:off x="497460" y="1050757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1F6D5263-80D5-4378-A8E5-F2A340C676BA}"/>
              </a:ext>
            </a:extLst>
          </p:cNvPr>
          <p:cNvSpPr/>
          <p:nvPr/>
        </p:nvSpPr>
        <p:spPr>
          <a:xfrm>
            <a:off x="723884" y="2711052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Estado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40F88446-6545-408E-B242-78D34B6B9EE2}"/>
              </a:ext>
            </a:extLst>
          </p:cNvPr>
          <p:cNvSpPr/>
          <p:nvPr/>
        </p:nvSpPr>
        <p:spPr>
          <a:xfrm>
            <a:off x="1971674" y="3073546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Estado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0FC43F0-A798-43A3-93DF-408B875031F5}"/>
              </a:ext>
            </a:extLst>
          </p:cNvPr>
          <p:cNvSpPr/>
          <p:nvPr/>
        </p:nvSpPr>
        <p:spPr>
          <a:xfrm>
            <a:off x="497460" y="2484628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5144C847-85D5-4F3D-9D9A-BAAFB4AFE005}"/>
              </a:ext>
            </a:extLst>
          </p:cNvPr>
          <p:cNvSpPr/>
          <p:nvPr/>
        </p:nvSpPr>
        <p:spPr>
          <a:xfrm>
            <a:off x="723884" y="4145268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Estadísticas</a:t>
            </a:r>
            <a:endParaRPr lang="es-UY" sz="14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B04E38AD-881A-4958-8AA8-EDC68039F221}"/>
              </a:ext>
            </a:extLst>
          </p:cNvPr>
          <p:cNvSpPr/>
          <p:nvPr/>
        </p:nvSpPr>
        <p:spPr>
          <a:xfrm>
            <a:off x="1971674" y="4507762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Stats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905FED88-ED8B-4064-A269-35A1C966741D}"/>
              </a:ext>
            </a:extLst>
          </p:cNvPr>
          <p:cNvSpPr/>
          <p:nvPr/>
        </p:nvSpPr>
        <p:spPr>
          <a:xfrm>
            <a:off x="497460" y="391884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3566E848-A404-453B-A2D7-1DA61470B0FA}"/>
              </a:ext>
            </a:extLst>
          </p:cNvPr>
          <p:cNvSpPr/>
          <p:nvPr/>
        </p:nvSpPr>
        <p:spPr>
          <a:xfrm>
            <a:off x="4513052" y="3046390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Acción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BABD6F6B-0734-40DC-B1B7-1D7B71CE71D4}"/>
              </a:ext>
            </a:extLst>
          </p:cNvPr>
          <p:cNvSpPr/>
          <p:nvPr/>
        </p:nvSpPr>
        <p:spPr>
          <a:xfrm>
            <a:off x="4290104" y="2845779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5A60AE8A-9AB7-46E3-954C-E9FF7E8177C2}"/>
              </a:ext>
            </a:extLst>
          </p:cNvPr>
          <p:cNvSpPr/>
          <p:nvPr/>
        </p:nvSpPr>
        <p:spPr>
          <a:xfrm>
            <a:off x="6495390" y="3047958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Anim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3199CFE-2B8D-444E-8863-5A14A3526EB2}"/>
              </a:ext>
            </a:extLst>
          </p:cNvPr>
          <p:cNvSpPr/>
          <p:nvPr/>
        </p:nvSpPr>
        <p:spPr>
          <a:xfrm>
            <a:off x="6268967" y="2821535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99AFD0EE-C366-4C1F-B980-8D08B3FD83A9}"/>
              </a:ext>
            </a:extLst>
          </p:cNvPr>
          <p:cNvSpPr/>
          <p:nvPr/>
        </p:nvSpPr>
        <p:spPr>
          <a:xfrm>
            <a:off x="8302220" y="2262017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Hitbox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81ED0C08-1B51-42A8-9C75-DB3F43827AEF}"/>
              </a:ext>
            </a:extLst>
          </p:cNvPr>
          <p:cNvSpPr/>
          <p:nvPr/>
        </p:nvSpPr>
        <p:spPr>
          <a:xfrm>
            <a:off x="8302220" y="3999786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Hurtbox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2C7252C-A75E-4C0C-8B3E-989B4B06B8F9}"/>
              </a:ext>
            </a:extLst>
          </p:cNvPr>
          <p:cNvSpPr/>
          <p:nvPr/>
        </p:nvSpPr>
        <p:spPr>
          <a:xfrm>
            <a:off x="8075797" y="203559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EDBA9F49-2673-4A7E-9E4A-DD4B9D3155CB}"/>
              </a:ext>
            </a:extLst>
          </p:cNvPr>
          <p:cNvSpPr/>
          <p:nvPr/>
        </p:nvSpPr>
        <p:spPr>
          <a:xfrm>
            <a:off x="10284558" y="2262017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Hitbox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4A29B54-7B81-46C9-A2F1-8FB5EA604671}"/>
              </a:ext>
            </a:extLst>
          </p:cNvPr>
          <p:cNvSpPr/>
          <p:nvPr/>
        </p:nvSpPr>
        <p:spPr>
          <a:xfrm>
            <a:off x="10284557" y="3999785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Hurtbox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83AD8352-B094-4996-AF6B-71751E187D5A}"/>
              </a:ext>
            </a:extLst>
          </p:cNvPr>
          <p:cNvSpPr/>
          <p:nvPr/>
        </p:nvSpPr>
        <p:spPr>
          <a:xfrm>
            <a:off x="10058134" y="203559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C84D822-3A28-4916-929D-1ACF673B312D}"/>
              </a:ext>
            </a:extLst>
          </p:cNvPr>
          <p:cNvSpPr/>
          <p:nvPr/>
        </p:nvSpPr>
        <p:spPr>
          <a:xfrm>
            <a:off x="8075797" y="377336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F78837D7-A5F3-45DB-979B-144726E5AF03}"/>
              </a:ext>
            </a:extLst>
          </p:cNvPr>
          <p:cNvSpPr/>
          <p:nvPr/>
        </p:nvSpPr>
        <p:spPr>
          <a:xfrm>
            <a:off x="10058134" y="377336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51AC9004-E52D-4F9C-B3EA-8CE28619B0BD}"/>
              </a:ext>
            </a:extLst>
          </p:cNvPr>
          <p:cNvSpPr/>
          <p:nvPr/>
        </p:nvSpPr>
        <p:spPr>
          <a:xfrm>
            <a:off x="723884" y="5624806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Físicas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B9D59C93-4785-47A2-AFB4-5F4671F31AF8}"/>
              </a:ext>
            </a:extLst>
          </p:cNvPr>
          <p:cNvSpPr/>
          <p:nvPr/>
        </p:nvSpPr>
        <p:spPr>
          <a:xfrm>
            <a:off x="1971674" y="5987300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Físicas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752ECD70-261A-4490-A9F9-8FBF03050048}"/>
              </a:ext>
            </a:extLst>
          </p:cNvPr>
          <p:cNvSpPr/>
          <p:nvPr/>
        </p:nvSpPr>
        <p:spPr>
          <a:xfrm>
            <a:off x="497460" y="539838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4727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Inspiración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A12FE66-37BC-4226-9D83-C49C61126C1F}"/>
              </a:ext>
            </a:extLst>
          </p:cNvPr>
          <p:cNvSpPr/>
          <p:nvPr/>
        </p:nvSpPr>
        <p:spPr>
          <a:xfrm>
            <a:off x="2554658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B95E7E5-A7D8-40AB-9449-F1B0094CD371}"/>
              </a:ext>
            </a:extLst>
          </p:cNvPr>
          <p:cNvSpPr/>
          <p:nvPr/>
        </p:nvSpPr>
        <p:spPr>
          <a:xfrm>
            <a:off x="4946204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7E91ED8-94E0-4FC9-8305-C67476200003}"/>
              </a:ext>
            </a:extLst>
          </p:cNvPr>
          <p:cNvSpPr/>
          <p:nvPr/>
        </p:nvSpPr>
        <p:spPr>
          <a:xfrm>
            <a:off x="2547062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748B681-6DFC-4DCE-A568-B92A53F74CA7}"/>
              </a:ext>
            </a:extLst>
          </p:cNvPr>
          <p:cNvSpPr/>
          <p:nvPr/>
        </p:nvSpPr>
        <p:spPr>
          <a:xfrm>
            <a:off x="4938607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759468E-9B76-4E40-ADC7-1734D8723FC2}"/>
              </a:ext>
            </a:extLst>
          </p:cNvPr>
          <p:cNvSpPr/>
          <p:nvPr/>
        </p:nvSpPr>
        <p:spPr>
          <a:xfrm>
            <a:off x="7337749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7FE84A-4476-4C2F-945E-C58AB0F01BAC}"/>
              </a:ext>
            </a:extLst>
          </p:cNvPr>
          <p:cNvSpPr txBox="1"/>
          <p:nvPr/>
        </p:nvSpPr>
        <p:spPr>
          <a:xfrm>
            <a:off x="2547062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B3E92B-DA5D-4A24-9CED-C5A3AE103D70}"/>
              </a:ext>
            </a:extLst>
          </p:cNvPr>
          <p:cNvSpPr txBox="1"/>
          <p:nvPr/>
        </p:nvSpPr>
        <p:spPr>
          <a:xfrm>
            <a:off x="4938607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Caminar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4C1F4F-CACF-4FD2-93DC-F442F3A63F3A}"/>
              </a:ext>
            </a:extLst>
          </p:cNvPr>
          <p:cNvSpPr txBox="1"/>
          <p:nvPr/>
        </p:nvSpPr>
        <p:spPr>
          <a:xfrm>
            <a:off x="7337748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Correr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DBEC427-9711-4735-9F0C-18F556447781}"/>
              </a:ext>
            </a:extLst>
          </p:cNvPr>
          <p:cNvSpPr txBox="1"/>
          <p:nvPr/>
        </p:nvSpPr>
        <p:spPr>
          <a:xfrm>
            <a:off x="2547060" y="6149098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Salto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44A2B19-F33C-4B7E-ACA3-31615E3B5393}"/>
              </a:ext>
            </a:extLst>
          </p:cNvPr>
          <p:cNvSpPr txBox="1"/>
          <p:nvPr/>
        </p:nvSpPr>
        <p:spPr>
          <a:xfrm>
            <a:off x="4934809" y="614909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Doble Salto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674F296-85AA-418D-B84D-2AF000F3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68" y="1253550"/>
            <a:ext cx="1278912" cy="2018676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79EF622-8435-4246-8473-6BA0C984BA35}"/>
              </a:ext>
            </a:extLst>
          </p:cNvPr>
          <p:cNvSpPr/>
          <p:nvPr/>
        </p:nvSpPr>
        <p:spPr>
          <a:xfrm>
            <a:off x="7330152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1014AB-72CE-44E7-884C-D10DA45BA177}"/>
              </a:ext>
            </a:extLst>
          </p:cNvPr>
          <p:cNvSpPr txBox="1"/>
          <p:nvPr/>
        </p:nvSpPr>
        <p:spPr>
          <a:xfrm>
            <a:off x="7330151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Wall Jump</a:t>
            </a:r>
          </a:p>
        </p:txBody>
      </p:sp>
    </p:spTree>
    <p:extLst>
      <p:ext uri="{BB962C8B-B14F-4D97-AF65-F5344CB8AC3E}">
        <p14:creationId xmlns:p14="http://schemas.microsoft.com/office/powerpoint/2010/main" val="11511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Inspiración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6EA19AB-52E4-48E2-8C65-8DE7F9C99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614" y="1889269"/>
            <a:ext cx="2259992" cy="1077774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5D04C7F2-3230-4D60-8071-D439D55FBFAC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19F7346-B000-4955-B376-CF1932961F2F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91209DB-742D-4D2D-A997-6E9AF64B1CEA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35B8CA4-45C2-410E-9D39-4012AA69F550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E5100A3-75DF-4CB6-BD52-EFE3B27885CA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117F85B-40FF-4850-BADB-EFFECA0C79D5}"/>
              </a:ext>
            </a:extLst>
          </p:cNvPr>
          <p:cNvSpPr txBox="1"/>
          <p:nvPr/>
        </p:nvSpPr>
        <p:spPr>
          <a:xfrm>
            <a:off x="159798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AB65512-A8A6-4076-A958-F51306D6C2AD}"/>
              </a:ext>
            </a:extLst>
          </p:cNvPr>
          <p:cNvSpPr txBox="1"/>
          <p:nvPr/>
        </p:nvSpPr>
        <p:spPr>
          <a:xfrm>
            <a:off x="2551343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759466-A1CD-49D8-A0A8-2CA36ECEB974}"/>
              </a:ext>
            </a:extLst>
          </p:cNvPr>
          <p:cNvSpPr txBox="1"/>
          <p:nvPr/>
        </p:nvSpPr>
        <p:spPr>
          <a:xfrm>
            <a:off x="4950484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Normal Cargado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54DF3B2-C3B5-4AFA-B5C9-B27D2328DEB0}"/>
              </a:ext>
            </a:extLst>
          </p:cNvPr>
          <p:cNvSpPr txBox="1"/>
          <p:nvPr/>
        </p:nvSpPr>
        <p:spPr>
          <a:xfrm>
            <a:off x="7342029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Normal Salto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11A7358-8F46-45A0-B3D5-9069BBD80E91}"/>
              </a:ext>
            </a:extLst>
          </p:cNvPr>
          <p:cNvSpPr txBox="1"/>
          <p:nvPr/>
        </p:nvSpPr>
        <p:spPr>
          <a:xfrm>
            <a:off x="9729778" y="3323516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en Carrera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6DD1412-570D-44C8-8B8C-7E0137CF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511197"/>
            <a:ext cx="2223853" cy="1667889"/>
          </a:xfrm>
          <a:prstGeom prst="rect">
            <a:avLst/>
          </a:prstGeom>
          <a:ln>
            <a:noFill/>
          </a:ln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E8C121B6-E166-42E0-A474-991374E9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1" y="1586190"/>
            <a:ext cx="2185687" cy="155930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95ACCB8-CEAF-4CE3-B7EA-07CE75B34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2" y="1798557"/>
            <a:ext cx="2225448" cy="1249950"/>
          </a:xfrm>
          <a:prstGeom prst="rect">
            <a:avLst/>
          </a:prstGeom>
        </p:spPr>
      </p:pic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B0013C0-0839-4930-B1AB-D507726595A1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9AA45D05-BAAA-4CA3-AE7E-FC2B151C81AF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45111C-1305-4C38-B7FE-B743991508C1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7276EF0-441D-4D9D-93BA-49DE48C0C6F1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969086A-8538-4614-93BA-83E34FFE7602}"/>
              </a:ext>
            </a:extLst>
          </p:cNvPr>
          <p:cNvSpPr txBox="1"/>
          <p:nvPr/>
        </p:nvSpPr>
        <p:spPr>
          <a:xfrm>
            <a:off x="1352878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Poncho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40EC842-835A-4F32-B31D-14E45AAA5A32}"/>
              </a:ext>
            </a:extLst>
          </p:cNvPr>
          <p:cNvSpPr txBox="1"/>
          <p:nvPr/>
        </p:nvSpPr>
        <p:spPr>
          <a:xfrm>
            <a:off x="3744423" y="619735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Poncho Cargado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AF45B1D-7F7B-4499-8C1C-2E0170D0C496}"/>
              </a:ext>
            </a:extLst>
          </p:cNvPr>
          <p:cNvSpPr txBox="1"/>
          <p:nvPr/>
        </p:nvSpPr>
        <p:spPr>
          <a:xfrm>
            <a:off x="6143564" y="6188648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Poncho Salto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0A250FB-7AE0-4B2C-99B8-38A640625B89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Esquiva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CB61E37-B61A-4FA5-96BE-6E6C7AC91497}"/>
              </a:ext>
            </a:extLst>
          </p:cNvPr>
          <p:cNvGrpSpPr/>
          <p:nvPr/>
        </p:nvGrpSpPr>
        <p:grpSpPr>
          <a:xfrm>
            <a:off x="1638083" y="4047808"/>
            <a:ext cx="1718605" cy="2097294"/>
            <a:chOff x="159798" y="1335753"/>
            <a:chExt cx="1576831" cy="1924280"/>
          </a:xfrm>
        </p:grpSpPr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0BD5AEB5-454D-4BF3-8092-95399BA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98" y="1337289"/>
              <a:ext cx="689449" cy="959151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798810EF-8617-41CF-BA5B-B2C25A03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128" y="2296440"/>
              <a:ext cx="1050370" cy="963593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46CADC7-7E70-4D01-BFFD-A6877517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247" y="1335753"/>
              <a:ext cx="887382" cy="96068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1760BD5-7552-4691-98E3-818813B18CAB}"/>
              </a:ext>
            </a:extLst>
          </p:cNvPr>
          <p:cNvGrpSpPr/>
          <p:nvPr/>
        </p:nvGrpSpPr>
        <p:grpSpPr>
          <a:xfrm>
            <a:off x="3788915" y="4783718"/>
            <a:ext cx="2208363" cy="968418"/>
            <a:chOff x="2595835" y="4612653"/>
            <a:chExt cx="2199282" cy="964436"/>
          </a:xfrm>
        </p:grpSpPr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557AD2D2-692F-4185-8E19-E692C6E4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835" y="4612653"/>
              <a:ext cx="596820" cy="964436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84342B4C-C211-4783-8CD3-4E01E0C2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2655" y="4612653"/>
              <a:ext cx="943394" cy="964436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E0B33E54-C35F-45EF-9B9C-7CBC770F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6049" y="4613085"/>
              <a:ext cx="659068" cy="964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12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DEMO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13D3D05-C34F-4E28-A1C8-6364D09EF833}"/>
              </a:ext>
            </a:extLst>
          </p:cNvPr>
          <p:cNvSpPr/>
          <p:nvPr/>
        </p:nvSpPr>
        <p:spPr>
          <a:xfrm>
            <a:off x="1346382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DA467A6-4CBC-49B1-B609-4A512576C1C5}"/>
              </a:ext>
            </a:extLst>
          </p:cNvPr>
          <p:cNvSpPr/>
          <p:nvPr/>
        </p:nvSpPr>
        <p:spPr>
          <a:xfrm>
            <a:off x="3737928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CFFA000-2DA8-4CD9-A4B7-FC39D2182A30}"/>
              </a:ext>
            </a:extLst>
          </p:cNvPr>
          <p:cNvSpPr/>
          <p:nvPr/>
        </p:nvSpPr>
        <p:spPr>
          <a:xfrm>
            <a:off x="6129473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438B802-A4DD-4CCC-8BB8-F9F95EA6B17B}"/>
              </a:ext>
            </a:extLst>
          </p:cNvPr>
          <p:cNvSpPr txBox="1"/>
          <p:nvPr/>
        </p:nvSpPr>
        <p:spPr>
          <a:xfrm>
            <a:off x="1338786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01 - Idle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0E26A2B-6327-4257-9722-1BA0F37F2E55}"/>
              </a:ext>
            </a:extLst>
          </p:cNvPr>
          <p:cNvSpPr txBox="1"/>
          <p:nvPr/>
        </p:nvSpPr>
        <p:spPr>
          <a:xfrm>
            <a:off x="3730331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02 - Caminar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5A02C8D-624D-4B88-AA91-756990EA1C7B}"/>
              </a:ext>
            </a:extLst>
          </p:cNvPr>
          <p:cNvSpPr txBox="1"/>
          <p:nvPr/>
        </p:nvSpPr>
        <p:spPr>
          <a:xfrm>
            <a:off x="6129472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03 - Correr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6DA06CEE-CE6C-4D6B-80D9-6BF18C456699}"/>
              </a:ext>
            </a:extLst>
          </p:cNvPr>
          <p:cNvSpPr/>
          <p:nvPr/>
        </p:nvSpPr>
        <p:spPr>
          <a:xfrm>
            <a:off x="8565766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CD5883C-5E1E-49F9-8F56-96718BB1BF20}"/>
              </a:ext>
            </a:extLst>
          </p:cNvPr>
          <p:cNvSpPr/>
          <p:nvPr/>
        </p:nvSpPr>
        <p:spPr>
          <a:xfrm>
            <a:off x="2540569" y="4003515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E7B225-DAA9-4CE4-93F4-9F7E38D1D92F}"/>
              </a:ext>
            </a:extLst>
          </p:cNvPr>
          <p:cNvSpPr txBox="1"/>
          <p:nvPr/>
        </p:nvSpPr>
        <p:spPr>
          <a:xfrm>
            <a:off x="8565764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04 - Salto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1AD835B-B7F3-4167-93B6-63619FA04B80}"/>
              </a:ext>
            </a:extLst>
          </p:cNvPr>
          <p:cNvSpPr txBox="1"/>
          <p:nvPr/>
        </p:nvSpPr>
        <p:spPr>
          <a:xfrm>
            <a:off x="2536771" y="612595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05 - Doble Salto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5147E59-931D-4054-8276-49A04D4F809A}"/>
              </a:ext>
            </a:extLst>
          </p:cNvPr>
          <p:cNvSpPr/>
          <p:nvPr/>
        </p:nvSpPr>
        <p:spPr>
          <a:xfrm>
            <a:off x="4943993" y="398484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3E322C-2B00-4055-B1CA-E7E333BEC25F}"/>
              </a:ext>
            </a:extLst>
          </p:cNvPr>
          <p:cNvSpPr txBox="1"/>
          <p:nvPr/>
        </p:nvSpPr>
        <p:spPr>
          <a:xfrm>
            <a:off x="4943992" y="610727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06 - 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1BB985-90BF-464E-9D6B-8868382CF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98" y="1440066"/>
            <a:ext cx="1763918" cy="1587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11C9C7-3306-41C9-8F63-0352F3B81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60" y="1364591"/>
            <a:ext cx="1763918" cy="17093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B6AF819-A942-4F99-B646-D1C2E0633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05" y="1440066"/>
            <a:ext cx="2474143" cy="16494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A3AFC54-DE80-4EE9-81DE-70D92972F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18" y="1146288"/>
            <a:ext cx="2324154" cy="23241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876F7F8-7E16-481B-A008-62308F5C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9" y="4003145"/>
            <a:ext cx="1709159" cy="21206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A43C52-EF2C-440D-BBE9-F3E5AF990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1" y="4010485"/>
            <a:ext cx="1715653" cy="2071149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DD4EE9A-8627-458D-AD9C-BB64FD6EDA80}"/>
              </a:ext>
            </a:extLst>
          </p:cNvPr>
          <p:cNvSpPr/>
          <p:nvPr/>
        </p:nvSpPr>
        <p:spPr>
          <a:xfrm>
            <a:off x="7331256" y="3979186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0F98BB0-E4C5-4BA3-858D-46EF0AD931CB}"/>
              </a:ext>
            </a:extLst>
          </p:cNvPr>
          <p:cNvSpPr txBox="1"/>
          <p:nvPr/>
        </p:nvSpPr>
        <p:spPr>
          <a:xfrm>
            <a:off x="7331255" y="6101622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07 - Land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C486D4-642F-4CDE-839F-45A848B322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32142" r="32616" b="33968"/>
          <a:stretch/>
        </p:blipFill>
        <p:spPr>
          <a:xfrm>
            <a:off x="7738279" y="4543485"/>
            <a:ext cx="1530400" cy="14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D559841-E46F-4934-8D07-A2092603A2C5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DEMO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467EBCD-E58B-43DC-813F-F7DFD092BF82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BC86A70-8023-4CDF-BFBF-D6E7B0D75296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A6EB4EBC-18EB-4AE2-9A3E-EEA344493360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1DF8CBC-6C3C-4A3F-940B-F878129813F7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BC65624-8905-4878-AB6E-6622BC08FBEC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796F5D6-CA3F-4D18-86D9-3A97103A5A1D}"/>
              </a:ext>
            </a:extLst>
          </p:cNvPr>
          <p:cNvSpPr txBox="1"/>
          <p:nvPr/>
        </p:nvSpPr>
        <p:spPr>
          <a:xfrm>
            <a:off x="159798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08 - Ataque Normal 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250667F-70DD-44C5-8981-E05D0CBAEDBA}"/>
              </a:ext>
            </a:extLst>
          </p:cNvPr>
          <p:cNvSpPr txBox="1"/>
          <p:nvPr/>
        </p:nvSpPr>
        <p:spPr>
          <a:xfrm>
            <a:off x="2551343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09 - Ataque Normal 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8345C18-C03E-406B-AEFB-08335EDED9EF}"/>
              </a:ext>
            </a:extLst>
          </p:cNvPr>
          <p:cNvSpPr txBox="1"/>
          <p:nvPr/>
        </p:nvSpPr>
        <p:spPr>
          <a:xfrm>
            <a:off x="4950484" y="3375770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10 - Ataque Normal Cargado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D5F043C-A8A4-499A-A020-3056ADBD0C97}"/>
              </a:ext>
            </a:extLst>
          </p:cNvPr>
          <p:cNvSpPr txBox="1"/>
          <p:nvPr/>
        </p:nvSpPr>
        <p:spPr>
          <a:xfrm>
            <a:off x="7342029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11 - Ataque Normal Salto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222C0FED-35AA-4E21-A392-A540469A836B}"/>
              </a:ext>
            </a:extLst>
          </p:cNvPr>
          <p:cNvSpPr txBox="1"/>
          <p:nvPr/>
        </p:nvSpPr>
        <p:spPr>
          <a:xfrm>
            <a:off x="9729778" y="3323516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12 - Ataque en Carrera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EA7B5BEB-E1ED-4300-8E65-3DE3784C81DE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AC415DBB-242A-445D-9A7E-2ABD3B561BCE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35487EC-1AAC-40B1-B298-9BE2568D682E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71F0DB74-9DE4-49F4-AB5F-6DE260DE50E5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3302687-3955-49B5-A2F4-9ABEEEA2F085}"/>
              </a:ext>
            </a:extLst>
          </p:cNvPr>
          <p:cNvSpPr txBox="1"/>
          <p:nvPr/>
        </p:nvSpPr>
        <p:spPr>
          <a:xfrm>
            <a:off x="1352878" y="6145103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13 - Ataque Poncho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1268140-A70C-4623-945E-604CED01FC1B}"/>
              </a:ext>
            </a:extLst>
          </p:cNvPr>
          <p:cNvSpPr txBox="1"/>
          <p:nvPr/>
        </p:nvSpPr>
        <p:spPr>
          <a:xfrm>
            <a:off x="3744423" y="6197357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14 - Ataque Poncho Cargado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8A1C34A-4617-45DC-87BD-EA9B1A7682C7}"/>
              </a:ext>
            </a:extLst>
          </p:cNvPr>
          <p:cNvSpPr txBox="1"/>
          <p:nvPr/>
        </p:nvSpPr>
        <p:spPr>
          <a:xfrm>
            <a:off x="6143564" y="6188648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15 - Ataque Poncho Salto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58DFBA-4672-468C-AE40-D0A119A610B1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16 - Esquiva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F9787-325F-4FB7-B9FA-926D7270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9" y="4354222"/>
            <a:ext cx="3286941" cy="15518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3216C9-E26B-492C-9545-5E0827F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06" y="4540254"/>
            <a:ext cx="2763067" cy="13044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9B11BE-F59E-4A1A-9198-0151DB94C0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09" y="4905375"/>
            <a:ext cx="2296417" cy="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F3D33D-F671-4BF3-A764-71FABAA1F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0" y="1634431"/>
            <a:ext cx="2930153" cy="138338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889BF06A-387C-468C-BB98-9F5E32BD4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9" y="1529109"/>
            <a:ext cx="3286941" cy="15518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351B3B-37DB-4882-95CC-D8CC09AF9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41" y="1699900"/>
            <a:ext cx="1740891" cy="13092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D11033-34B2-48CD-9D59-C39F08835B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66" y="1929371"/>
            <a:ext cx="2615934" cy="7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EA4093-E1CD-483A-AC70-15FC1CC9C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" y="1328887"/>
            <a:ext cx="400444" cy="40044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BCAD2D3-A330-4604-8614-E0A7D876B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2" y="1280630"/>
            <a:ext cx="400444" cy="40044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3A5ABCC-DA51-4742-BEE8-1415AA21E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66" y="1280630"/>
            <a:ext cx="400444" cy="4004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71005-56DC-4C7E-BAF1-B61A89247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59" y="1293641"/>
            <a:ext cx="406259" cy="4062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F222FB-636B-4930-AF38-41441B6E0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33" y="4109990"/>
            <a:ext cx="452425" cy="452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A46586-6D83-4529-9AD1-98F4FD4D8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68" y="4123161"/>
            <a:ext cx="452425" cy="452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07DDC6-2EFF-4BA4-98EB-EE3B1734D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786" r="19478" b="34472"/>
          <a:stretch/>
        </p:blipFill>
        <p:spPr>
          <a:xfrm>
            <a:off x="7424477" y="1498491"/>
            <a:ext cx="2148926" cy="20096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1D91DB-8BFE-4AFA-8407-3693C908DE5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3" b="36732"/>
          <a:stretch/>
        </p:blipFill>
        <p:spPr>
          <a:xfrm>
            <a:off x="6126165" y="4477258"/>
            <a:ext cx="2338814" cy="19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Acciones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9117852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159799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6131835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3145817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54988FD-1A00-43B3-BBCC-DDC93BA6CC95}"/>
              </a:ext>
            </a:extLst>
          </p:cNvPr>
          <p:cNvSpPr/>
          <p:nvPr/>
        </p:nvSpPr>
        <p:spPr>
          <a:xfrm>
            <a:off x="159798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sin la necesidad de un input. </a:t>
            </a:r>
          </a:p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Puede cancelarse en otra cualquier acción.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Idle, Fall, Walk, Run.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2CE4E0-4D83-498A-891C-999099215E69}"/>
              </a:ext>
            </a:extLst>
          </p:cNvPr>
          <p:cNvSpPr/>
          <p:nvPr/>
        </p:nvSpPr>
        <p:spPr>
          <a:xfrm>
            <a:off x="3145816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input, pero que pueden seguir siendo canceladas por otras acciones.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Jump, Doble Jump, Wall Jump.</a:t>
            </a:r>
          </a:p>
          <a:p>
            <a:pPr algn="just"/>
            <a:endParaRPr lang="es-UY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5657B25-B16E-42C2-BA55-559CB57D7D65}"/>
              </a:ext>
            </a:extLst>
          </p:cNvPr>
          <p:cNvSpPr/>
          <p:nvPr/>
        </p:nvSpPr>
        <p:spPr>
          <a:xfrm>
            <a:off x="6131833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especifico, puede ser cancelada por acciones muy especificas.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Ataque Normal 1-2, Ataque Poncho.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3AC61C5-C347-4AAA-BD1B-FD39BFA39704}"/>
              </a:ext>
            </a:extLst>
          </p:cNvPr>
          <p:cNvSpPr/>
          <p:nvPr/>
        </p:nvSpPr>
        <p:spPr>
          <a:xfrm>
            <a:off x="9117851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 que no pueden ser canceladas en nada.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Araque Cargado, Reflector</a:t>
            </a:r>
          </a:p>
        </p:txBody>
      </p:sp>
    </p:spTree>
    <p:extLst>
      <p:ext uri="{BB962C8B-B14F-4D97-AF65-F5344CB8AC3E}">
        <p14:creationId xmlns:p14="http://schemas.microsoft.com/office/powerpoint/2010/main" val="73516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3D407-1F22-487B-8D77-129FB5A9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FE7680-E7DC-4A43-AAF4-A0A6814E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F25FE5-2C6D-4C36-87E4-63BF94F4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2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F6895C-578A-429C-9635-94B3EED8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42" y="280444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9B4851-521A-4DCF-A4F4-3CADC771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80444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003056-C274-4140-B048-99BA7A38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7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45BD22-24C3-440D-AABA-D1A6BDE8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1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F6630B-9AC1-4FAE-8457-28938C68D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1788262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7314B4-4B30-45EF-9B68-A6D78E47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14A25A-8EFC-4580-A37F-F90FDF8A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3" y="229850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2F8364-5355-4E35-AE0A-384D55F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5DCD9-E1E2-4FEC-AD99-78DDBC59A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50C2FA0-9C22-4C04-BF62-1DC8D57B8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280711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B9298F2-E657-4A88-82CA-55863F9DE8E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60242" y="1996104"/>
            <a:ext cx="9635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E8A49C9-C4D6-4893-8E74-D29055DC7A1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24666" y="1996104"/>
            <a:ext cx="1104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6BDCA81-04C9-4534-B8AB-746642295FF4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>
            <a:off x="2332287" y="3004670"/>
            <a:ext cx="109146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271DF0AA-7DE2-4D99-A1DC-1BFF135497F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60242" y="1996104"/>
            <a:ext cx="963536" cy="5008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6971CA6E-0039-4816-8B32-E1F4B2ECD2D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60242" y="1996104"/>
            <a:ext cx="963536" cy="100856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E1AA822-AEB2-42C4-B25E-59B128F7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340495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4D7EE16-A380-44EE-B914-8CCC0D636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340761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EB460E-B651-419E-A3B4-C5D28A0A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3399135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EBF1569-89C9-48D2-BE9A-159038BC1084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332287" y="3004671"/>
            <a:ext cx="1091465" cy="6005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7D126E60-FB74-47A0-B289-00C41836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89EB7E-6280-449E-890E-E1281BC8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6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B2B6BFB-2D36-4C65-B237-0EE30D04A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61" y="22960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B6B7A24B-2135-4CA3-9BA9-7FC3CD7DF49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2324666" y="1996104"/>
            <a:ext cx="1099086" cy="500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41C4F2D3-FF96-40A3-8388-3008100C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7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233528D-0FB1-4FA7-8146-E6D7551F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1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1993894E-ACEA-4EF8-980B-CD8CCFE72E30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>
            <a:off x="560242" y="1996104"/>
            <a:ext cx="955915" cy="16032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3A67DD6B-500F-439C-BB34-75385E2E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37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C57A8CE-C9CB-4470-AE51-FE2ED3269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5" y="392530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90E8533-308F-4BB4-BE58-4A66D138C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40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1556E0FF-B22A-4193-B6A3-B7AEA385D9B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2332287" y="3004671"/>
            <a:ext cx="1085650" cy="11181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26C4EDEA-6755-4723-AEB8-50EAF6266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48" y="182016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3E87174-B6AE-447C-9E08-453733FA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93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BE8E302-DE2A-4013-B15C-6582CEEE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37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22BA00D-C2F3-43B3-830B-1678A0AB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80" y="178532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C1CA9D5-0D9C-4F50-A5BF-93C4AA0D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0" y="1795882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72F0757-C115-4DD1-A1F9-C58600DD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04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553ACB5-96E8-404B-8D81-FD41134F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18" y="2343111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277633C-D9A4-42C4-8057-9FD54007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63" y="23431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14D1B12-FD2D-4394-9D9C-311A8DD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493" y="234277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850ADCE-944C-471B-9F90-B0378E3C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4" y="286605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116250B-6EDE-4874-B972-6EFE4EA8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49" y="286605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F6DAB9D9-3929-4C84-8A4A-82E8DE6A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99" y="338352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4D05F09-254B-4FE1-8493-7A2E54736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44" y="338352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8BB8FC2-89C3-4217-87DA-75A6A1506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8" y="3383524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543F238D-D9FE-4C9B-B11B-687D52DFC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7" y="286381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69158A1C-22F3-4E7E-9FDE-39CBDC188C6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507148" y="1996104"/>
            <a:ext cx="1093270" cy="5472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082EFA8-51E9-4EEC-8E8F-958058B2F45D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 flipV="1">
            <a:off x="6742725" y="1985552"/>
            <a:ext cx="963535" cy="10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EC7C7AE1-D5AC-4D60-BEDC-D1F7B36BB341}"/>
              </a:ext>
            </a:extLst>
          </p:cNvPr>
          <p:cNvCxnSpPr>
            <a:cxnSpLocks/>
            <a:stCxn id="37" idx="1"/>
            <a:endCxn id="42" idx="3"/>
          </p:cNvCxnSpPr>
          <p:nvPr/>
        </p:nvCxnSpPr>
        <p:spPr>
          <a:xfrm flipH="1" flipV="1">
            <a:off x="8507148" y="1996104"/>
            <a:ext cx="1104900" cy="24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1D5CB2FB-7C6C-475C-9F2F-326B79FED4D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8507148" y="1996104"/>
            <a:ext cx="1087456" cy="1070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319359FA-1F3A-4BDC-BA66-3F77D6A57EBF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8507148" y="1996104"/>
            <a:ext cx="1085651" cy="15876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CDC55F17-3461-4A95-B1FB-E80F1F90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53" y="234277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EEBD8FAD-83D7-48B8-BF01-361EB3704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46" y="286380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D1A63D3-5CC8-4ECE-ACAD-DC0C2190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5" y="2335647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D129D7B3-3B9B-44EC-B511-29BE4EF9B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27" y="286565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3D70F64C-001A-477A-8EF8-5B1611CAE1E6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742725" y="1985552"/>
            <a:ext cx="963721" cy="10784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5B6EAA-C852-4A75-9E47-177A7078308D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>
            <a:off x="6742725" y="1985552"/>
            <a:ext cx="972428" cy="5574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8ECC3FB-0B5D-4DA7-94BC-CB2C5B348323}"/>
              </a:ext>
            </a:extLst>
          </p:cNvPr>
          <p:cNvCxnSpPr>
            <a:cxnSpLocks/>
            <a:stCxn id="18" idx="0"/>
            <a:endCxn id="4" idx="2"/>
          </p:cNvCxnSpPr>
          <p:nvPr/>
        </p:nvCxnSpPr>
        <p:spPr>
          <a:xfrm flipV="1">
            <a:off x="1913128" y="1570584"/>
            <a:ext cx="6" cy="44861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Scripts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261F8D1-5FB0-4DAC-BC3E-81690628CC23}"/>
              </a:ext>
            </a:extLst>
          </p:cNvPr>
          <p:cNvSpPr/>
          <p:nvPr/>
        </p:nvSpPr>
        <p:spPr>
          <a:xfrm>
            <a:off x="159789" y="2746071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Scr_Player_04_Physics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AF65A47-0FAE-4FC8-B9C5-613025D3A125}"/>
              </a:ext>
            </a:extLst>
          </p:cNvPr>
          <p:cNvSpPr/>
          <p:nvPr/>
        </p:nvSpPr>
        <p:spPr>
          <a:xfrm>
            <a:off x="159794" y="110006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Scr_Player_01_Controls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7E22D7-D810-4E35-98CA-71418EDC4A18}"/>
              </a:ext>
            </a:extLst>
          </p:cNvPr>
          <p:cNvSpPr/>
          <p:nvPr/>
        </p:nvSpPr>
        <p:spPr>
          <a:xfrm>
            <a:off x="159789" y="2179988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Scr_Player_03_Stats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AFA3500-4FA8-486B-8B63-D95709592BCC}"/>
              </a:ext>
            </a:extLst>
          </p:cNvPr>
          <p:cNvSpPr/>
          <p:nvPr/>
        </p:nvSpPr>
        <p:spPr>
          <a:xfrm>
            <a:off x="159794" y="4554969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Scr_Player_06_Animations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B6878A2-94E7-4CF4-B2E4-01076D9E7F97}"/>
              </a:ext>
            </a:extLst>
          </p:cNvPr>
          <p:cNvSpPr/>
          <p:nvPr/>
        </p:nvSpPr>
        <p:spPr>
          <a:xfrm>
            <a:off x="159793" y="161593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Scr_Player_02_States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7D91477-B6DB-4313-A425-8E1F987DDDF4}"/>
              </a:ext>
            </a:extLst>
          </p:cNvPr>
          <p:cNvSpPr/>
          <p:nvPr/>
        </p:nvSpPr>
        <p:spPr>
          <a:xfrm>
            <a:off x="159788" y="331215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Scr_Player_05_Actions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8411160" y="284163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8411165" y="1195633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8411160" y="227555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8411164" y="1711503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901567-98F5-4051-8AAB-44EE161C27F6}"/>
              </a:ext>
            </a:extLst>
          </p:cNvPr>
          <p:cNvSpPr/>
          <p:nvPr/>
        </p:nvSpPr>
        <p:spPr>
          <a:xfrm>
            <a:off x="159788" y="511851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Scr_Player_07_Combat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9779B37-179F-48B4-965C-BDADC677DFE6}"/>
              </a:ext>
            </a:extLst>
          </p:cNvPr>
          <p:cNvSpPr/>
          <p:nvPr/>
        </p:nvSpPr>
        <p:spPr>
          <a:xfrm>
            <a:off x="159788" y="6056711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Scr_Player_08_Hitbox</a:t>
            </a:r>
          </a:p>
        </p:txBody>
      </p:sp>
    </p:spTree>
    <p:extLst>
      <p:ext uri="{BB962C8B-B14F-4D97-AF65-F5344CB8AC3E}">
        <p14:creationId xmlns:p14="http://schemas.microsoft.com/office/powerpoint/2010/main" val="263882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Scripts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AF65A47-0FAE-4FC8-B9C5-613025D3A125}"/>
              </a:ext>
            </a:extLst>
          </p:cNvPr>
          <p:cNvSpPr/>
          <p:nvPr/>
        </p:nvSpPr>
        <p:spPr>
          <a:xfrm>
            <a:off x="159798" y="141357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Scr_Player_01_Controls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82E00CC-4E3E-4AD5-826E-94EC29428C07}"/>
              </a:ext>
            </a:extLst>
          </p:cNvPr>
          <p:cNvSpPr/>
          <p:nvPr/>
        </p:nvSpPr>
        <p:spPr>
          <a:xfrm>
            <a:off x="159797" y="205587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Scr_Player_02_States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21A97ABE-A850-4E7C-845A-A23F336F4C75}"/>
              </a:ext>
            </a:extLst>
          </p:cNvPr>
          <p:cNvSpPr/>
          <p:nvPr/>
        </p:nvSpPr>
        <p:spPr>
          <a:xfrm>
            <a:off x="159796" y="269817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Scr_Player_03_Stats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A05B22D-18BC-4719-9F8C-A8EF7B90DDB9}"/>
              </a:ext>
            </a:extLst>
          </p:cNvPr>
          <p:cNvSpPr/>
          <p:nvPr/>
        </p:nvSpPr>
        <p:spPr>
          <a:xfrm>
            <a:off x="159795" y="334047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Scr_Player_04_Physics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6CA7592-0C03-49C2-A7CA-42F2B0296DD6}"/>
              </a:ext>
            </a:extLst>
          </p:cNvPr>
          <p:cNvSpPr/>
          <p:nvPr/>
        </p:nvSpPr>
        <p:spPr>
          <a:xfrm>
            <a:off x="4923375" y="141357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Scr_Player_05_Actions</a:t>
            </a: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9C05225D-46B7-4C23-9EFD-FAE2ACF58654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 flipV="1">
            <a:off x="3666477" y="1648833"/>
            <a:ext cx="1256898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9E80C3B4-6491-44EF-90CB-2E19639C1700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666474" y="1648833"/>
            <a:ext cx="1256901" cy="192690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6F47A719-2277-43A5-B0E2-1E5D8E0CC9F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3666475" y="1648833"/>
            <a:ext cx="1256900" cy="128460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19D54247-FF21-4181-8589-42D9DCE906A4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3666476" y="1648833"/>
            <a:ext cx="1256899" cy="64230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6135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6292</TotalTime>
  <Words>405</Words>
  <Application>Microsoft Office PowerPoint</Application>
  <PresentationFormat>Panorámica</PresentationFormat>
  <Paragraphs>116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Cascadia Code</vt:lpstr>
      <vt:lpstr>Park Lane NF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520</cp:revision>
  <dcterms:created xsi:type="dcterms:W3CDTF">2022-09-22T01:08:39Z</dcterms:created>
  <dcterms:modified xsi:type="dcterms:W3CDTF">2025-03-16T21:53:55Z</dcterms:modified>
</cp:coreProperties>
</file>